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5" r:id="rId2"/>
    <p:sldId id="291" r:id="rId3"/>
    <p:sldId id="290" r:id="rId4"/>
    <p:sldId id="293" r:id="rId5"/>
    <p:sldId id="263" r:id="rId6"/>
    <p:sldId id="295" r:id="rId7"/>
    <p:sldId id="264" r:id="rId8"/>
    <p:sldId id="294" r:id="rId9"/>
    <p:sldId id="265" r:id="rId10"/>
    <p:sldId id="276" r:id="rId11"/>
    <p:sldId id="277" r:id="rId12"/>
    <p:sldId id="284" r:id="rId13"/>
    <p:sldId id="285" r:id="rId14"/>
    <p:sldId id="286" r:id="rId15"/>
    <p:sldId id="278" r:id="rId16"/>
    <p:sldId id="279" r:id="rId17"/>
    <p:sldId id="287" r:id="rId18"/>
    <p:sldId id="288" r:id="rId19"/>
    <p:sldId id="283" r:id="rId20"/>
    <p:sldId id="266" r:id="rId21"/>
    <p:sldId id="267" r:id="rId22"/>
    <p:sldId id="268" r:id="rId23"/>
    <p:sldId id="345" r:id="rId24"/>
  </p:sldIdLst>
  <p:sldSz cx="12192000" cy="6858000"/>
  <p:notesSz cx="6858000" cy="9144000"/>
  <p:embeddedFontLst>
    <p:embeddedFont>
      <p:font typeface="Edwardian Script ITC" charset="0"/>
      <p:regular r:id="rId25"/>
    </p:embeddedFont>
    <p:embeddedFont>
      <p:font typeface=".VnTifani HeavyH"/>
      <p:regular r:id="rId26"/>
    </p:embeddedFont>
    <p:embeddedFont>
      <p:font typeface="Elephant" charset="0"/>
      <p:regular r:id="rId27"/>
      <p:italic r:id="rId28"/>
    </p:embeddedFont>
    <p:embeddedFont>
      <p:font typeface="Calibri" pitchFamily="34" charset="0"/>
      <p:regular r:id="rId29"/>
      <p:bold r:id="rId30"/>
      <p:italic r:id="rId31"/>
      <p:boldItalic r:id="rId32"/>
    </p:embeddedFont>
    <p:embeddedFont>
      <p:font typeface="Cambria" pitchFamily="18" charset="0"/>
      <p:regular r:id="rId33"/>
      <p:bold r:id="rId34"/>
      <p:italic r:id="rId35"/>
      <p:boldItalic r:id="rId36"/>
    </p:embeddedFont>
    <p:embeddedFont>
      <p:font typeface="Bookman Old Style" pitchFamily="18" charset="0"/>
      <p:regular r:id="rId37"/>
      <p:bold r:id="rId38"/>
      <p:italic r:id="rId39"/>
      <p:boldItalic r:id="rId40"/>
    </p:embeddedFont>
    <p:embeddedFont>
      <p:font typeface="Century Gothic" pitchFamily="34" charset="0"/>
      <p:regular r:id="rId41"/>
      <p:bold r:id="rId42"/>
      <p:italic r:id="rId43"/>
      <p:boldItalic r:id="rId44"/>
    </p:embeddedFont>
    <p:embeddedFont>
      <p:font typeface="Tahoma" pitchFamily="34" charset="0"/>
      <p:regular r:id="rId45"/>
      <p:bold r:id="rId46"/>
    </p:embeddedFont>
    <p:embeddedFont>
      <p:font typeface="Arial Black" pitchFamily="34" charset="0"/>
      <p:bold r:id="rId47"/>
    </p:embeddedFont>
    <p:embeddedFont>
      <p:font typeface="Britannic Bold" pitchFamily="34" charset="0"/>
      <p:regular r:id="rId48"/>
    </p:embeddedFont>
    <p:embeddedFont>
      <p:font typeface="Calibri Light" pitchFamily="34" charset="0"/>
      <p:regular r:id="rId49"/>
      <p:italic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FFC6"/>
    <a:srgbClr val="0000CC"/>
    <a:srgbClr val="FF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054" autoAdjust="0"/>
    <p:restoredTop sz="94660"/>
  </p:normalViewPr>
  <p:slideViewPr>
    <p:cSldViewPr snapToGrid="0">
      <p:cViewPr varScale="1">
        <p:scale>
          <a:sx n="91" d="100"/>
          <a:sy n="91" d="100"/>
        </p:scale>
        <p:origin x="-582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font" Target="fonts/font2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72304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975362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A2C953-E001-4F37-9890-0D59FD9D7A1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CBB9D8-C3A0-4D1A-A063-5EFD410EC7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3976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805842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6"/>
          <a:srcRect l="1943"/>
          <a:stretch/>
        </p:blipFill>
        <p:spPr>
          <a:xfrm>
            <a:off x="-15240" y="-15240"/>
            <a:ext cx="12207240" cy="691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745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microsoft.com/office/2007/relationships/media" Target="../media/media1.mp3"/><Relationship Id="rId3" Type="http://schemas.openxmlformats.org/officeDocument/2006/relationships/audio" Target="../media/audio14.wav"/><Relationship Id="rId7" Type="http://schemas.openxmlformats.org/officeDocument/2006/relationships/image" Target="../media/image24.png"/><Relationship Id="rId12" Type="http://schemas.openxmlformats.org/officeDocument/2006/relationships/image" Target="../media/image30.jpeg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11" Type="http://schemas.openxmlformats.org/officeDocument/2006/relationships/image" Target="../media/image29.png"/><Relationship Id="rId5" Type="http://schemas.openxmlformats.org/officeDocument/2006/relationships/audio" Target="../media/audio16.wav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audio" Target="../media/audio15.wav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microsoft.com/office/2007/relationships/media" Target="../media/media1.mp3"/><Relationship Id="rId3" Type="http://schemas.openxmlformats.org/officeDocument/2006/relationships/audio" Target="../media/audio14.wav"/><Relationship Id="rId7" Type="http://schemas.openxmlformats.org/officeDocument/2006/relationships/image" Target="../media/image24.png"/><Relationship Id="rId12" Type="http://schemas.openxmlformats.org/officeDocument/2006/relationships/image" Target="../media/image30.jpeg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11" Type="http://schemas.openxmlformats.org/officeDocument/2006/relationships/image" Target="../media/image29.png"/><Relationship Id="rId5" Type="http://schemas.openxmlformats.org/officeDocument/2006/relationships/audio" Target="../media/audio16.wav"/><Relationship Id="rId15" Type="http://schemas.openxmlformats.org/officeDocument/2006/relationships/image" Target="../media/image12.jpeg"/><Relationship Id="rId10" Type="http://schemas.openxmlformats.org/officeDocument/2006/relationships/image" Target="../media/image28.png"/><Relationship Id="rId4" Type="http://schemas.openxmlformats.org/officeDocument/2006/relationships/audio" Target="../media/audio15.wav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33.png"/><Relationship Id="rId3" Type="http://schemas.openxmlformats.org/officeDocument/2006/relationships/audio" Target="../media/audio14.wav"/><Relationship Id="rId7" Type="http://schemas.openxmlformats.org/officeDocument/2006/relationships/image" Target="../media/image24.png"/><Relationship Id="rId12" Type="http://schemas.microsoft.com/office/2007/relationships/media" Target="../media/media2.mp3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11" Type="http://schemas.openxmlformats.org/officeDocument/2006/relationships/image" Target="../media/image29.png"/><Relationship Id="rId5" Type="http://schemas.openxmlformats.org/officeDocument/2006/relationships/audio" Target="../media/audio15.wav"/><Relationship Id="rId15" Type="http://schemas.openxmlformats.org/officeDocument/2006/relationships/image" Target="../media/image3.jpeg"/><Relationship Id="rId10" Type="http://schemas.openxmlformats.org/officeDocument/2006/relationships/image" Target="../media/image28.png"/><Relationship Id="rId4" Type="http://schemas.openxmlformats.org/officeDocument/2006/relationships/audio" Target="../media/audio16.wav"/><Relationship Id="rId9" Type="http://schemas.openxmlformats.org/officeDocument/2006/relationships/image" Target="../media/image27.png"/><Relationship Id="rId1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33.png"/><Relationship Id="rId3" Type="http://schemas.openxmlformats.org/officeDocument/2006/relationships/audio" Target="../media/audio14.wav"/><Relationship Id="rId7" Type="http://schemas.openxmlformats.org/officeDocument/2006/relationships/image" Target="../media/image24.png"/><Relationship Id="rId12" Type="http://schemas.microsoft.com/office/2007/relationships/media" Target="../media/media2.mp3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11" Type="http://schemas.openxmlformats.org/officeDocument/2006/relationships/image" Target="../media/image29.png"/><Relationship Id="rId5" Type="http://schemas.openxmlformats.org/officeDocument/2006/relationships/audio" Target="../media/audio16.wav"/><Relationship Id="rId15" Type="http://schemas.openxmlformats.org/officeDocument/2006/relationships/image" Target="../media/image11.jpeg"/><Relationship Id="rId10" Type="http://schemas.openxmlformats.org/officeDocument/2006/relationships/image" Target="../media/image28.png"/><Relationship Id="rId4" Type="http://schemas.openxmlformats.org/officeDocument/2006/relationships/audio" Target="../media/audio15.wav"/><Relationship Id="rId9" Type="http://schemas.openxmlformats.org/officeDocument/2006/relationships/image" Target="../media/image27.png"/><Relationship Id="rId1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33.png"/><Relationship Id="rId3" Type="http://schemas.openxmlformats.org/officeDocument/2006/relationships/audio" Target="../media/audio14.wav"/><Relationship Id="rId7" Type="http://schemas.openxmlformats.org/officeDocument/2006/relationships/image" Target="../media/image24.png"/><Relationship Id="rId12" Type="http://schemas.microsoft.com/office/2007/relationships/media" Target="../media/media2.mp3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11" Type="http://schemas.openxmlformats.org/officeDocument/2006/relationships/image" Target="../media/image29.png"/><Relationship Id="rId5" Type="http://schemas.openxmlformats.org/officeDocument/2006/relationships/audio" Target="../media/audio15.wav"/><Relationship Id="rId15" Type="http://schemas.openxmlformats.org/officeDocument/2006/relationships/image" Target="../media/image6.png"/><Relationship Id="rId10" Type="http://schemas.openxmlformats.org/officeDocument/2006/relationships/image" Target="../media/image28.png"/><Relationship Id="rId4" Type="http://schemas.openxmlformats.org/officeDocument/2006/relationships/audio" Target="../media/audio16.wav"/><Relationship Id="rId9" Type="http://schemas.openxmlformats.org/officeDocument/2006/relationships/image" Target="../media/image27.png"/><Relationship Id="rId1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33.png"/><Relationship Id="rId3" Type="http://schemas.openxmlformats.org/officeDocument/2006/relationships/audio" Target="../media/audio14.wav"/><Relationship Id="rId7" Type="http://schemas.openxmlformats.org/officeDocument/2006/relationships/image" Target="../media/image24.png"/><Relationship Id="rId12" Type="http://schemas.microsoft.com/office/2007/relationships/media" Target="../media/media2.mp3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11" Type="http://schemas.openxmlformats.org/officeDocument/2006/relationships/image" Target="../media/image29.png"/><Relationship Id="rId5" Type="http://schemas.openxmlformats.org/officeDocument/2006/relationships/audio" Target="../media/audio16.wav"/><Relationship Id="rId15" Type="http://schemas.openxmlformats.org/officeDocument/2006/relationships/image" Target="../media/image5.jpeg"/><Relationship Id="rId10" Type="http://schemas.openxmlformats.org/officeDocument/2006/relationships/image" Target="../media/image28.png"/><Relationship Id="rId4" Type="http://schemas.openxmlformats.org/officeDocument/2006/relationships/audio" Target="../media/audio15.wav"/><Relationship Id="rId9" Type="http://schemas.openxmlformats.org/officeDocument/2006/relationships/image" Target="../media/image27.png"/><Relationship Id="rId1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microsoft.com/office/2007/relationships/media" Target="../media/media1.mp3"/><Relationship Id="rId3" Type="http://schemas.openxmlformats.org/officeDocument/2006/relationships/audio" Target="../media/audio14.wav"/><Relationship Id="rId7" Type="http://schemas.openxmlformats.org/officeDocument/2006/relationships/image" Target="../media/image24.png"/><Relationship Id="rId12" Type="http://schemas.openxmlformats.org/officeDocument/2006/relationships/image" Target="../media/image30.jpeg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11" Type="http://schemas.openxmlformats.org/officeDocument/2006/relationships/image" Target="../media/image29.png"/><Relationship Id="rId5" Type="http://schemas.openxmlformats.org/officeDocument/2006/relationships/audio" Target="../media/audio16.wav"/><Relationship Id="rId10" Type="http://schemas.openxmlformats.org/officeDocument/2006/relationships/image" Target="../media/image28.png"/><Relationship Id="rId4" Type="http://schemas.openxmlformats.org/officeDocument/2006/relationships/audio" Target="../media/audio15.wav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33.png"/><Relationship Id="rId3" Type="http://schemas.openxmlformats.org/officeDocument/2006/relationships/audio" Target="../media/audio14.wav"/><Relationship Id="rId7" Type="http://schemas.openxmlformats.org/officeDocument/2006/relationships/image" Target="../media/image24.png"/><Relationship Id="rId12" Type="http://schemas.microsoft.com/office/2007/relationships/media" Target="../media/media2.mp3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11" Type="http://schemas.openxmlformats.org/officeDocument/2006/relationships/image" Target="../media/image29.png"/><Relationship Id="rId5" Type="http://schemas.openxmlformats.org/officeDocument/2006/relationships/audio" Target="../media/audio15.wav"/><Relationship Id="rId10" Type="http://schemas.openxmlformats.org/officeDocument/2006/relationships/image" Target="../media/image28.png"/><Relationship Id="rId4" Type="http://schemas.openxmlformats.org/officeDocument/2006/relationships/audio" Target="../media/audio16.wav"/><Relationship Id="rId9" Type="http://schemas.openxmlformats.org/officeDocument/2006/relationships/image" Target="../media/image27.png"/><Relationship Id="rId1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jpeg"/><Relationship Id="rId7" Type="http://schemas.openxmlformats.org/officeDocument/2006/relationships/image" Target="../media/image25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30.jpeg"/><Relationship Id="rId4" Type="http://schemas.openxmlformats.org/officeDocument/2006/relationships/image" Target="../media/image24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7" Type="http://schemas.openxmlformats.org/officeDocument/2006/relationships/image" Target="../media/image9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audio" Target="../media/audio20.wav"/><Relationship Id="rId4" Type="http://schemas.openxmlformats.org/officeDocument/2006/relationships/audio" Target="../media/audio19.wav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17" Type="http://schemas.openxmlformats.org/officeDocument/2006/relationships/image" Target="../media/image10.png"/><Relationship Id="rId2" Type="http://schemas.openxmlformats.org/officeDocument/2006/relationships/audio" Target="../media/audio1.wav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image" Target="../media/image8.png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audio" Target="../media/audio1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5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96555" y="1190659"/>
            <a:ext cx="19383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dwardian Script ITC" panose="030303020407070D0804" pitchFamily="66" charset="0"/>
              </a:rPr>
              <a:t>Unit 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96981" y="4490829"/>
            <a:ext cx="22862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dwardian Script ITC" panose="030303020407070D0804" pitchFamily="66" charset="0"/>
              </a:rPr>
              <a:t>Lesson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50099" y="2367171"/>
            <a:ext cx="869180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>
                <a:ln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Tifani HeavyH" panose="020B7200000000000000" pitchFamily="34" charset="0"/>
              </a:rPr>
              <a:t>Did you go to </a:t>
            </a:r>
          </a:p>
          <a:p>
            <a:pPr algn="ctr"/>
            <a:r>
              <a:rPr lang="en-US" sz="6600">
                <a:ln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Tifani HeavyH" panose="020B7200000000000000" pitchFamily="34" charset="0"/>
              </a:rPr>
              <a:t>the party?</a:t>
            </a:r>
          </a:p>
        </p:txBody>
      </p:sp>
    </p:spTree>
    <p:extLst>
      <p:ext uri="{BB962C8B-B14F-4D97-AF65-F5344CB8AC3E}">
        <p14:creationId xmlns:p14="http://schemas.microsoft.com/office/powerpoint/2010/main" xmlns="" val="222767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507" y="502002"/>
            <a:ext cx="5654765" cy="4936827"/>
          </a:xfrm>
          <a:prstGeom prst="rect">
            <a:avLst/>
          </a:prstGeom>
        </p:spPr>
      </p:pic>
      <p:pic>
        <p:nvPicPr>
          <p:cNvPr id="20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5996" y="2189936"/>
            <a:ext cx="3214104" cy="407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9228" y="855000"/>
            <a:ext cx="8090093" cy="2731245"/>
          </a:xfrm>
          <a:prstGeom prst="rect">
            <a:avLst/>
          </a:prstGeom>
        </p:spPr>
      </p:pic>
      <p:sp>
        <p:nvSpPr>
          <p:cNvPr id="19" name="Dikdörtgen 19">
            <a:hlinkClick r:id="" action="ppaction://hlinkshowjump?jump=nextslide"/>
          </p:cNvPr>
          <p:cNvSpPr/>
          <p:nvPr/>
        </p:nvSpPr>
        <p:spPr>
          <a:xfrm>
            <a:off x="3978788" y="5022443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xmlns="" val="4187310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:circle/>
      </p:transition>
    </mc:Choice>
    <mc:Fallback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 at the party?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sing many songs. 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sang many songs. 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singed happily. 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print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3492959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35356" y="1392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5051107" y="713930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6" name="Tiếng Anh 5 Tập 2 - Unit 12 Don’t ride your bike too fast! - Lesson 1 - 1 Look, listen and repeat. - Sách Mề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3264359" y="-2054906"/>
            <a:ext cx="457200" cy="4572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518677" y="942373"/>
            <a:ext cx="2316528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357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648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video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 at the party?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chat with my friends.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chatted with my friends.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chated with my friends.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print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3492959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35356" y="1392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5051107" y="713930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6" name="Tiếng Anh 5 Tập 2 - Unit 12 Don’t ride your bike too fast! - Lesson 1 - 1 Look, listen and repeat. - Sách Mề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3264359" y="-2054906"/>
            <a:ext cx="457200" cy="457200"/>
          </a:xfrm>
          <a:prstGeom prst="rect">
            <a:avLst/>
          </a:prstGeom>
        </p:spPr>
      </p:pic>
      <p:pic>
        <p:nvPicPr>
          <p:cNvPr id="25" name="Picture 3" descr="https://s.sachmem.vn/public/images/TA5T1SHS/U4-L2-2-3-f2fdefcffd3a9ab4e05bcfc5fa66f1e3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70841" y="969234"/>
            <a:ext cx="3012201" cy="1962403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5522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648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video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 at the party?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We play hide-and-seek.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We plays hide-and-seek.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We played hide-and-seek.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print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3312144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4435" y="1180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CD1-TRACK 0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>
                  <p14:trim st="30400" end="10160.375"/>
                </p14:media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-880382" y="1007686"/>
            <a:ext cx="609600" cy="609600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4" name="Picture 2" descr="https://s.sachmem.vn/public/images/TA5T1SHS/U4-L2-2-2-dd6efd61e4892c9cd717d1da03ceda81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29" t="609" r="4358" b="2"/>
          <a:stretch/>
        </p:blipFill>
        <p:spPr bwMode="auto">
          <a:xfrm>
            <a:off x="8098461" y="828683"/>
            <a:ext cx="3156961" cy="224350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9215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6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5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 at the party?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We had nice food and drink.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We have nice food and drink.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We eat nice food and drink.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3074931" y="7943040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print"/>
          <a:srcRect l="14167" t="17778" r="15417" b="12637"/>
          <a:stretch/>
        </p:blipFill>
        <p:spPr>
          <a:xfrm>
            <a:off x="2436193" y="7943040"/>
            <a:ext cx="528023" cy="521774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3479043" y="369782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51127" y="1700057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1348934" y="7129229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CD1-TRACK 0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>
                  <p14:trim st="24100" end="16422.375"/>
                </p14:media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-880382" y="1007686"/>
            <a:ext cx="609600" cy="609600"/>
          </a:xfrm>
          <a:prstGeom prst="rect">
            <a:avLst/>
          </a:prstGeom>
        </p:spPr>
      </p:pic>
      <p:pic>
        <p:nvPicPr>
          <p:cNvPr id="24" name="Picture 23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5" name="Picture 24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2" name="Picture 1" descr="https://s.sachmem.vn/public/images/TA5T1SHS/U4-L2-2-1-2483480ac9907e2aadf4ef3507e6a294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47908" y="954293"/>
            <a:ext cx="3058066" cy="199228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2076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1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2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11224 -0.79606 " pathEditMode="relative" rAng="0" ptsTypes="AA">
                                      <p:cBhvr>
                                        <p:cTn id="3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2" y="-39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 at the party?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dances happily. 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dance happily. 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danced happily. 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print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3312144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4435" y="1180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CD1-TRACK 0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>
                  <p14:trim st="30400" end="10160.375"/>
                </p14:media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-880382" y="1007686"/>
            <a:ext cx="609600" cy="609600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61793" y="820158"/>
            <a:ext cx="1830297" cy="226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888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6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5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 at the party?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watched cartoon.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watch cartoon.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watches cartoon.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3074931" y="7943040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print"/>
          <a:srcRect l="14167" t="17778" r="15417" b="12637"/>
          <a:stretch/>
        </p:blipFill>
        <p:spPr>
          <a:xfrm>
            <a:off x="2436193" y="7943040"/>
            <a:ext cx="528023" cy="521774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3479043" y="369782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51127" y="1700057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1348934" y="7129229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CD1-TRACK 0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>
                  <p14:trim st="24100" end="16422.375"/>
                </p14:media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-880382" y="1007686"/>
            <a:ext cx="609600" cy="609600"/>
          </a:xfrm>
          <a:prstGeom prst="rect">
            <a:avLst/>
          </a:prstGeom>
        </p:spPr>
      </p:pic>
      <p:pic>
        <p:nvPicPr>
          <p:cNvPr id="24" name="Picture 23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5" name="Picture 24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8" name="Picture 4" descr="https://s.sachmem.vn/public/images/TA5T1SHS/U4-L2-2-4-9509c82e45cdaa374b7c1bbe79a26a20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" r="5332"/>
          <a:stretch/>
        </p:blipFill>
        <p:spPr bwMode="auto">
          <a:xfrm>
            <a:off x="8036957" y="821781"/>
            <a:ext cx="3279969" cy="2257309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2886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1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2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11224 -0.79606 " pathEditMode="relative" rAng="0" ptsTypes="AA">
                                      <p:cBhvr>
                                        <p:cTn id="3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2" y="-39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___</a:t>
            </a:r>
            <a:r>
              <a:rPr lang="en-US" sz="2800" b="1">
                <a:solidFill>
                  <a:srgbClr val="002060"/>
                </a:solidFill>
              </a:rPr>
              <a:t>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 at the party?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had nice food and drink.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do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did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was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print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3492959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35356" y="1392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5051107" y="713930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6" name="Tiếng Anh 5 Tập 2 - Unit 12 Don’t ride your bike too fast! - Lesson 1 - 1 Look, listen and repeat. - Sách Mề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3264359" y="-205490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575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648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video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____ 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party?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was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did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do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print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3312144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4435" y="1180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CD1-TRACK 0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>
                  <p14:trim st="30400" end="10160.375"/>
                </p14:media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-880382" y="1007686"/>
            <a:ext cx="609600" cy="609600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898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6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5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188" t="76074" b="-50"/>
          <a:stretch/>
        </p:blipFill>
        <p:spPr>
          <a:xfrm>
            <a:off x="0" y="4472609"/>
            <a:ext cx="12230100" cy="23853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9981" y="271723"/>
            <a:ext cx="5654765" cy="4936827"/>
          </a:xfrm>
          <a:prstGeom prst="rect">
            <a:avLst/>
          </a:prstGeom>
        </p:spPr>
      </p:pic>
      <p:pic>
        <p:nvPicPr>
          <p:cNvPr id="27" name="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28" name="MsPham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9" name="MsPham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0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96388" y="2329813"/>
            <a:ext cx="3214104" cy="407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7943" y="872887"/>
            <a:ext cx="8242506" cy="2920237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22741"/>
          <a:stretch/>
        </p:blipFill>
        <p:spPr>
          <a:xfrm>
            <a:off x="3850316" y="4496274"/>
            <a:ext cx="3036071" cy="95144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115" t="39014" r="40436" b="50013"/>
          <a:stretch/>
        </p:blipFill>
        <p:spPr>
          <a:xfrm>
            <a:off x="5114153" y="5977688"/>
            <a:ext cx="631981" cy="640080"/>
          </a:xfrm>
          <a:prstGeom prst="ellipse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674" t="8064" r="61876" b="80930"/>
          <a:stretch/>
        </p:blipFill>
        <p:spPr>
          <a:xfrm>
            <a:off x="4273393" y="5977688"/>
            <a:ext cx="629986" cy="640080"/>
          </a:xfrm>
          <a:prstGeom prst="ellipse">
            <a:avLst/>
          </a:prstGeom>
        </p:spPr>
      </p:pic>
      <p:pic>
        <p:nvPicPr>
          <p:cNvPr id="15" name="Picture 14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820" t="70069" r="29757" b="19098"/>
          <a:stretch/>
        </p:blipFill>
        <p:spPr>
          <a:xfrm>
            <a:off x="5956908" y="5977688"/>
            <a:ext cx="638029" cy="640080"/>
          </a:xfrm>
          <a:prstGeom prst="ellipse">
            <a:avLst/>
          </a:prstGeom>
        </p:spPr>
      </p:pic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223" t="23514" r="8359" b="65514"/>
          <a:stretch/>
        </p:blipFill>
        <p:spPr>
          <a:xfrm>
            <a:off x="6805711" y="5977688"/>
            <a:ext cx="629545" cy="640080"/>
          </a:xfrm>
          <a:prstGeom prst="ellipse">
            <a:avLst/>
          </a:prstGeom>
        </p:spPr>
      </p:pic>
      <p:pic>
        <p:nvPicPr>
          <p:cNvPr id="19" name="Picture 18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223" t="23514" r="8359" b="65514"/>
          <a:stretch/>
        </p:blipFill>
        <p:spPr>
          <a:xfrm flipH="1">
            <a:off x="3433074" y="5977688"/>
            <a:ext cx="629545" cy="64008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7679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Click="0">
        <p:circle/>
      </p:transition>
    </mc:Choice>
    <mc:Fallback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xmlns="" val="1550820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5121" y="1119684"/>
            <a:ext cx="8269469" cy="50176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82813" y="468583"/>
            <a:ext cx="24897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circle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778351" y="1766683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555941" y="3252629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706717" y="5528117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6-Point Star 4"/>
          <p:cNvSpPr/>
          <p:nvPr/>
        </p:nvSpPr>
        <p:spPr>
          <a:xfrm>
            <a:off x="1956958" y="1148310"/>
            <a:ext cx="535923" cy="618373"/>
          </a:xfrm>
          <a:prstGeom prst="star6">
            <a:avLst>
              <a:gd name="adj" fmla="val 34424"/>
              <a:gd name="hf" fmla="val 115470"/>
            </a:avLst>
          </a:prstGeom>
          <a:solidFill>
            <a:srgbClr val="B9FFC6"/>
          </a:solidFill>
          <a:ln>
            <a:solidFill>
              <a:srgbClr val="92D05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3" name="6-Point Star 12"/>
          <p:cNvSpPr/>
          <p:nvPr/>
        </p:nvSpPr>
        <p:spPr>
          <a:xfrm>
            <a:off x="1956957" y="2634256"/>
            <a:ext cx="535923" cy="618373"/>
          </a:xfrm>
          <a:prstGeom prst="star6">
            <a:avLst>
              <a:gd name="adj" fmla="val 34424"/>
              <a:gd name="hf" fmla="val 115470"/>
            </a:avLst>
          </a:prstGeom>
          <a:solidFill>
            <a:srgbClr val="B9FFC6"/>
          </a:solidFill>
          <a:ln>
            <a:solidFill>
              <a:srgbClr val="92D05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4" name="6-Point Star 13"/>
          <p:cNvSpPr/>
          <p:nvPr/>
        </p:nvSpPr>
        <p:spPr>
          <a:xfrm>
            <a:off x="1956957" y="4120202"/>
            <a:ext cx="535923" cy="618373"/>
          </a:xfrm>
          <a:prstGeom prst="star6">
            <a:avLst>
              <a:gd name="adj" fmla="val 34424"/>
              <a:gd name="hf" fmla="val 115470"/>
            </a:avLst>
          </a:prstGeom>
          <a:solidFill>
            <a:srgbClr val="B9FFC6"/>
          </a:solidFill>
          <a:ln>
            <a:solidFill>
              <a:srgbClr val="92D05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11" name="Mspham0936082789">
            <a:extLst>
              <a:ext uri="{FF2B5EF4-FFF2-40B4-BE49-F238E27FC236}">
                <a16:creationId xmlns:a16="http://schemas.microsoft.com/office/drawing/2014/main" xmlns="" id="{C756CBC5-36F4-4ED5-A892-D0242059C8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7539" y="445549"/>
            <a:ext cx="361938" cy="36576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xmlns="" id="{90BDDC35-F1DE-45BC-92DB-BC98AAE2C2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8067" y="1274616"/>
            <a:ext cx="361938" cy="36576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xmlns="" id="{EFF20A73-C98B-4B34-A47F-142EDC292F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8066" y="2760562"/>
            <a:ext cx="361938" cy="365760"/>
          </a:xfrm>
          <a:prstGeom prst="rect">
            <a:avLst/>
          </a:prstGeom>
        </p:spPr>
      </p:pic>
      <p:pic>
        <p:nvPicPr>
          <p:cNvPr id="17" name="Mspham0936082789">
            <a:extLst>
              <a:ext uri="{FF2B5EF4-FFF2-40B4-BE49-F238E27FC236}">
                <a16:creationId xmlns:a16="http://schemas.microsoft.com/office/drawing/2014/main" xmlns="" id="{94D11250-D699-44F8-8F36-F38C4AEEBB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8066" y="4246508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675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4 Did you go to the party- - Lesson 2 - 4 Listen and circle a or b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4 Did you go to the party- - Lesson 2 - 4 Listen and circle a or b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4 Did you go to the party- - Lesson 2 - 4 Listen and circle a or b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4 Did you go to the party- - Lesson 2 - 4 Listen and circle a or b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92973" y="506214"/>
            <a:ext cx="24707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Write about you.</a:t>
            </a:r>
          </a:p>
        </p:txBody>
      </p:sp>
      <p:sp>
        <p:nvSpPr>
          <p:cNvPr id="2" name="Rectangle 1"/>
          <p:cNvSpPr/>
          <p:nvPr/>
        </p:nvSpPr>
        <p:spPr>
          <a:xfrm>
            <a:off x="1717040" y="1217136"/>
            <a:ext cx="87985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were you yesterday? </a:t>
            </a:r>
          </a:p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__________________________________.</a:t>
            </a:r>
          </a:p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What did you do there? </a:t>
            </a:r>
          </a:p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__________________________________.</a:t>
            </a:r>
          </a:p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Did you enjoy it? </a:t>
            </a:r>
          </a:p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__________________________________.</a:t>
            </a:r>
          </a:p>
        </p:txBody>
      </p:sp>
    </p:spTree>
    <p:extLst>
      <p:ext uri="{BB962C8B-B14F-4D97-AF65-F5344CB8AC3E}">
        <p14:creationId xmlns:p14="http://schemas.microsoft.com/office/powerpoint/2010/main" xmlns="" val="22958745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33613" y="496054"/>
            <a:ext cx="16403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Let’s play</a:t>
            </a:r>
          </a:p>
        </p:txBody>
      </p:sp>
    </p:spTree>
    <p:extLst>
      <p:ext uri="{BB962C8B-B14F-4D97-AF65-F5344CB8AC3E}">
        <p14:creationId xmlns:p14="http://schemas.microsoft.com/office/powerpoint/2010/main" xmlns="" val="8640894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:a16="http://schemas.microsoft.com/office/drawing/2014/main" xmlns="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</p:spTree>
    <p:extLst>
      <p:ext uri="{BB962C8B-B14F-4D97-AF65-F5344CB8AC3E}">
        <p14:creationId xmlns:p14="http://schemas.microsoft.com/office/powerpoint/2010/main" xmlns="" val="3909170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https://s.sachmem.vn/public/images/TA5T1SHS/U4-L2-2-1-2483480ac9907e2aadf4ef3507e6a2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7739" y="978799"/>
            <a:ext cx="2668923" cy="1738763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s.sachmem.vn/public/images/TA5T1SHS/U4-L2-2-2-dd6efd61e4892c9cd717d1da03ceda8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29" t="609" r="4358" b="2"/>
          <a:stretch/>
        </p:blipFill>
        <p:spPr bwMode="auto">
          <a:xfrm>
            <a:off x="1380777" y="3788944"/>
            <a:ext cx="2431747" cy="1728129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https://s.sachmem.vn/public/images/TA5T1SHS/U4-L2-2-3-f2fdefcffd3a9ab4e05bcfc5fa66f1e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37358" y="978799"/>
            <a:ext cx="2668923" cy="1738763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.sachmem.vn/public/images/TA5T1SHS/U4-L2-2-4-9509c82e45cdaa374b7c1bbe79a26a2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" r="5332"/>
          <a:stretch/>
        </p:blipFill>
        <p:spPr bwMode="auto">
          <a:xfrm>
            <a:off x="4878519" y="3770867"/>
            <a:ext cx="2526499" cy="1738763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8727" y="894907"/>
            <a:ext cx="1409844" cy="17412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30539" y="494797"/>
            <a:ext cx="1876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52688" y="2636169"/>
            <a:ext cx="8899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44842" y="2636169"/>
            <a:ext cx="13676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have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58698" y="2636169"/>
            <a:ext cx="10262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28727" y="2636169"/>
            <a:ext cx="13676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73079" y="5563287"/>
            <a:ext cx="10038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69148" y="5509630"/>
            <a:ext cx="1345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45182" y="3219511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ăn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09056" y="3090925"/>
            <a:ext cx="19255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 chuyện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502143" y="3090925"/>
            <a:ext cx="9653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34795" y="6018043"/>
            <a:ext cx="88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09599" y="5964386"/>
            <a:ext cx="864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21118" y="3754103"/>
            <a:ext cx="2081047" cy="181118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548519" y="5563286"/>
            <a:ext cx="10262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719238" y="6018043"/>
            <a:ext cx="684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75397" y="413633"/>
            <a:ext cx="1803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Verd – (v)</a:t>
            </a:r>
          </a:p>
        </p:txBody>
      </p:sp>
    </p:spTree>
    <p:extLst>
      <p:ext uri="{BB962C8B-B14F-4D97-AF65-F5344CB8AC3E}">
        <p14:creationId xmlns:p14="http://schemas.microsoft.com/office/powerpoint/2010/main" xmlns="" val="174821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0" grpId="0"/>
      <p:bldP spid="11" grpId="0"/>
      <p:bldP spid="12" grpId="0"/>
      <p:bldP spid="13" grpId="0"/>
      <p:bldP spid="14" grpId="0"/>
      <p:bldP spid="18" grpId="0"/>
      <p:bldP spid="19" grpId="0"/>
      <p:bldP spid="20" grpId="0"/>
      <p:bldP spid="21" grpId="0"/>
      <p:bldP spid="22" grpId="0"/>
      <p:bldP spid="24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GRAMMAR </a:t>
            </a:r>
          </a:p>
        </p:txBody>
      </p:sp>
    </p:spTree>
    <p:extLst>
      <p:ext uri="{BB962C8B-B14F-4D97-AF65-F5344CB8AC3E}">
        <p14:creationId xmlns:p14="http://schemas.microsoft.com/office/powerpoint/2010/main" xmlns="" val="2251153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/>
          <a:srcRect b="2235"/>
          <a:stretch/>
        </p:blipFill>
        <p:spPr>
          <a:xfrm>
            <a:off x="1433092" y="817941"/>
            <a:ext cx="9473514" cy="57178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31108" y="432441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Mspham0936082789">
            <a:extLst>
              <a:ext uri="{FF2B5EF4-FFF2-40B4-BE49-F238E27FC236}">
                <a16:creationId xmlns:a16="http://schemas.microsoft.com/office/drawing/2014/main" xmlns="" id="{C7A97D8B-4E77-4527-A06E-FCF224766F0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10071" y="1776315"/>
            <a:ext cx="361938" cy="36576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xmlns="" id="{B2A5E80E-B5DF-46A0-A910-A2A592BC39B3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755683" y="1341668"/>
            <a:ext cx="226211" cy="22860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xmlns="" id="{1954A9B6-036C-4788-A0F8-D6E3195978D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800960" y="2142075"/>
            <a:ext cx="361938" cy="36576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xmlns="" id="{F3DA12EF-117B-4881-A57E-54E962650F1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10071" y="4688285"/>
            <a:ext cx="361938" cy="36576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xmlns="" id="{8E952C74-A31E-4BD8-8D8C-88E58EE3155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800960" y="5054045"/>
            <a:ext cx="361938" cy="36576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xmlns="" id="{53D5D261-2785-4400-9CA3-906C317A43E4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940046" y="3377080"/>
            <a:ext cx="226211" cy="22860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xmlns="" id="{3CC83916-B4E1-4902-B46B-C9999009E591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9883087" y="1206249"/>
            <a:ext cx="226211" cy="22860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xmlns="" id="{2FE21B5A-9C4B-4A17-A7F4-A819EE8BD47B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9000508" y="3529480"/>
            <a:ext cx="226211" cy="22860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xmlns="" id="{A3E89BAC-6A9F-446E-BE2C-FC5D76FC1B66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012867" y="4296923"/>
            <a:ext cx="226211" cy="22860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xmlns="" id="{6F1A17F9-E6FD-4388-B3A0-36ED0BC843A1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0532697" y="4317857"/>
            <a:ext cx="226211" cy="228600"/>
          </a:xfrm>
          <a:prstGeom prst="rect">
            <a:avLst/>
          </a:prstGeom>
        </p:spPr>
      </p:pic>
      <p:pic>
        <p:nvPicPr>
          <p:cNvPr id="17" name="Mspham0936082789">
            <a:extLst>
              <a:ext uri="{FF2B5EF4-FFF2-40B4-BE49-F238E27FC236}">
                <a16:creationId xmlns:a16="http://schemas.microsoft.com/office/drawing/2014/main" xmlns="" id="{C502E868-A5CC-4467-B10F-FFCB810C2B5C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6583879" y="5933548"/>
            <a:ext cx="226211" cy="22860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:a16="http://schemas.microsoft.com/office/drawing/2014/main" xmlns="" id="{48E5DEEE-9536-4AD7-847E-A1A3681E2B07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8887402" y="6162148"/>
            <a:ext cx="226211" cy="228600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:a16="http://schemas.microsoft.com/office/drawing/2014/main" xmlns="" id="{37E876F7-5E44-4185-8A7F-CF59B0E2FFE7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9260340" y="3200400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954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4 Did you go to the party-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4 Did you go to the party- - Lesson 2 - 1 Look, listen and repeat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4 Did you go to the party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4 Did you go to the party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4 Did you go to the party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4 Did you go to the party- - Lesson 2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4 Did you go to the party- - Lesson 2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4 Did you go to the party- - Lesson 2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4 Did you go to the party- - Lesson 2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1 - Unit 4 Did you go to the party- - Lesson 2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5 Tập 1 - Unit 4 Did you go to the party- - Lesson 2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5 Tập 1 - Unit 4 Did you go to the party-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ếng Anh 5 Tập 1 - Unit 4 Did you go to the party- - Lesson 2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62346" y="1464949"/>
            <a:ext cx="11203534" cy="4238466"/>
            <a:chOff x="606754" y="1375871"/>
            <a:chExt cx="12099621" cy="4520725"/>
          </a:xfrm>
        </p:grpSpPr>
        <p:sp>
          <p:nvSpPr>
            <p:cNvPr id="4" name="Round Single Corner Rectangle 3"/>
            <p:cNvSpPr/>
            <p:nvPr/>
          </p:nvSpPr>
          <p:spPr>
            <a:xfrm rot="10800000">
              <a:off x="606754" y="1375871"/>
              <a:ext cx="1989247" cy="4520725"/>
            </a:xfrm>
            <a:prstGeom prst="round1Rect">
              <a:avLst/>
            </a:prstGeom>
            <a:ln>
              <a:solidFill>
                <a:srgbClr val="0000C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ound Single Corner Rectangle 43"/>
            <p:cNvSpPr/>
            <p:nvPr/>
          </p:nvSpPr>
          <p:spPr>
            <a:xfrm rot="10800000">
              <a:off x="2628829" y="1375871"/>
              <a:ext cx="1989247" cy="4520725"/>
            </a:xfrm>
            <a:prstGeom prst="round1Rect">
              <a:avLst/>
            </a:prstGeom>
            <a:ln>
              <a:solidFill>
                <a:srgbClr val="0000C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ound Single Corner Rectangle 44"/>
            <p:cNvSpPr/>
            <p:nvPr/>
          </p:nvSpPr>
          <p:spPr>
            <a:xfrm rot="10800000">
              <a:off x="4650904" y="1375871"/>
              <a:ext cx="1989247" cy="4520725"/>
            </a:xfrm>
            <a:prstGeom prst="round1Rect">
              <a:avLst/>
            </a:prstGeom>
            <a:ln>
              <a:solidFill>
                <a:srgbClr val="0000C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ound Single Corner Rectangle 45"/>
            <p:cNvSpPr/>
            <p:nvPr/>
          </p:nvSpPr>
          <p:spPr>
            <a:xfrm rot="10800000">
              <a:off x="6672979" y="1375871"/>
              <a:ext cx="1989247" cy="4520725"/>
            </a:xfrm>
            <a:prstGeom prst="round1Rect">
              <a:avLst/>
            </a:prstGeom>
            <a:ln>
              <a:solidFill>
                <a:srgbClr val="0000C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ound Single Corner Rectangle 58"/>
            <p:cNvSpPr/>
            <p:nvPr/>
          </p:nvSpPr>
          <p:spPr>
            <a:xfrm rot="10800000">
              <a:off x="8695054" y="1375871"/>
              <a:ext cx="1989247" cy="4520725"/>
            </a:xfrm>
            <a:prstGeom prst="round1Rect">
              <a:avLst/>
            </a:prstGeom>
            <a:ln>
              <a:solidFill>
                <a:srgbClr val="0000C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ound Single Corner Rectangle 59"/>
            <p:cNvSpPr/>
            <p:nvPr/>
          </p:nvSpPr>
          <p:spPr>
            <a:xfrm rot="10800000">
              <a:off x="10717128" y="1375871"/>
              <a:ext cx="1989247" cy="4520725"/>
            </a:xfrm>
            <a:prstGeom prst="round1Rect">
              <a:avLst/>
            </a:prstGeom>
            <a:ln>
              <a:solidFill>
                <a:srgbClr val="0000C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3098427" y="431309"/>
            <a:ext cx="83513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Cách nói </a:t>
            </a:r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</a:rPr>
              <a:t>đã làm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một hoạt động (Ved/V2):</a:t>
            </a:r>
            <a:endParaRPr lang="en-US" sz="32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3809" y="492864"/>
            <a:ext cx="1947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Grammar</a:t>
            </a:r>
          </a:p>
        </p:txBody>
      </p:sp>
      <p:pic>
        <p:nvPicPr>
          <p:cNvPr id="16" name="Picture 1" descr="https://s.sachmem.vn/public/images/TA5T1SHS/U4-L2-2-1-2483480ac9907e2aadf4ef3507e6a2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72802" y="1635769"/>
            <a:ext cx="1583226" cy="1031448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s.sachmem.vn/public/images/TA5T1SHS/U4-L2-2-2-dd6efd61e4892c9cd717d1da03ceda8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29" t="609" r="4358" b="2"/>
          <a:stretch/>
        </p:blipFill>
        <p:spPr bwMode="auto">
          <a:xfrm>
            <a:off x="2515765" y="1570738"/>
            <a:ext cx="1634426" cy="1161510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https://s.sachmem.vn/public/images/TA5T1SHS/U4-L2-2-3-f2fdefcffd3a9ab4e05bcfc5fa66f1e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2109" y="1643504"/>
            <a:ext cx="1559481" cy="1015978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s://s.sachmem.vn/public/images/TA5T1SHS/U4-L2-2-4-9509c82e45cdaa374b7c1bbe79a26a2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" r="5332"/>
          <a:stretch/>
        </p:blipFill>
        <p:spPr bwMode="auto">
          <a:xfrm>
            <a:off x="4365746" y="1567165"/>
            <a:ext cx="1698110" cy="1168657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60029" y="1566325"/>
            <a:ext cx="947584" cy="117033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98053" y="2859270"/>
            <a:ext cx="1787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62344" y="3342812"/>
            <a:ext cx="2056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 chuyện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98053" y="4444579"/>
            <a:ext cx="1787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chatted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62344" y="4872417"/>
            <a:ext cx="1841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n.chuyện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439182" y="2859270"/>
            <a:ext cx="1787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304726" y="3342812"/>
            <a:ext cx="2056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439182" y="4444579"/>
            <a:ext cx="1787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played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304726" y="5057083"/>
            <a:ext cx="2056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chơi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300445" y="2859270"/>
            <a:ext cx="1666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189882" y="3342812"/>
            <a:ext cx="1887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300445" y="4444579"/>
            <a:ext cx="1666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danced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373466" y="5057083"/>
            <a:ext cx="1520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nhảy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413415" y="2859270"/>
            <a:ext cx="1602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454446" y="3342812"/>
            <a:ext cx="1520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264823" y="4444579"/>
            <a:ext cx="1899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watched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454446" y="5057083"/>
            <a:ext cx="1520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xem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245259" y="1629598"/>
            <a:ext cx="1199316" cy="1043791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805212" y="2890047"/>
            <a:ext cx="2318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 / have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020476" y="3342812"/>
            <a:ext cx="1887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017189" y="4444579"/>
            <a:ext cx="1894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 / had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204060" y="5057083"/>
            <a:ext cx="1520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ăn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0005418" y="2859270"/>
            <a:ext cx="1666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894855" y="3342812"/>
            <a:ext cx="1887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005418" y="4444579"/>
            <a:ext cx="1666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sang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078439" y="5057083"/>
            <a:ext cx="1520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hát</a:t>
            </a:r>
          </a:p>
        </p:txBody>
      </p:sp>
      <p:sp>
        <p:nvSpPr>
          <p:cNvPr id="6" name="Down Arrow 5"/>
          <p:cNvSpPr/>
          <p:nvPr/>
        </p:nvSpPr>
        <p:spPr>
          <a:xfrm>
            <a:off x="1414415" y="3875131"/>
            <a:ext cx="352361" cy="418031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Down Arrow 60"/>
          <p:cNvSpPr/>
          <p:nvPr/>
        </p:nvSpPr>
        <p:spPr>
          <a:xfrm>
            <a:off x="3191563" y="3875130"/>
            <a:ext cx="352361" cy="418031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Down Arrow 61"/>
          <p:cNvSpPr/>
          <p:nvPr/>
        </p:nvSpPr>
        <p:spPr>
          <a:xfrm>
            <a:off x="5038620" y="3867265"/>
            <a:ext cx="352361" cy="418031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Down Arrow 62"/>
          <p:cNvSpPr/>
          <p:nvPr/>
        </p:nvSpPr>
        <p:spPr>
          <a:xfrm>
            <a:off x="6954489" y="3880839"/>
            <a:ext cx="352361" cy="418031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Down Arrow 63"/>
          <p:cNvSpPr/>
          <p:nvPr/>
        </p:nvSpPr>
        <p:spPr>
          <a:xfrm>
            <a:off x="8796416" y="3844353"/>
            <a:ext cx="352361" cy="418031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Down Arrow 64"/>
          <p:cNvSpPr/>
          <p:nvPr/>
        </p:nvSpPr>
        <p:spPr>
          <a:xfrm>
            <a:off x="10668736" y="3869988"/>
            <a:ext cx="352361" cy="418031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4158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31" grpId="0"/>
      <p:bldP spid="36" grpId="0"/>
      <p:bldP spid="41" grpId="0"/>
      <p:bldP spid="42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32" grpId="0"/>
      <p:bldP spid="33" grpId="0"/>
      <p:bldP spid="34" grpId="0"/>
      <p:bldP spid="35" grpId="0"/>
      <p:bldP spid="37" grpId="0"/>
      <p:bldP spid="38" grpId="0"/>
      <p:bldP spid="39" grpId="0"/>
      <p:bldP spid="40" grpId="0"/>
      <p:bldP spid="6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5831" y="482681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40560" y="2260230"/>
            <a:ext cx="10928710" cy="3432668"/>
            <a:chOff x="-8141050" y="579960"/>
            <a:chExt cx="19891410" cy="6247821"/>
          </a:xfrm>
        </p:grpSpPr>
        <p:pic>
          <p:nvPicPr>
            <p:cNvPr id="2049" name="Picture 1" descr="https://s.sachmem.vn/public/images/TA5T1SHS/U4-L2-2-1-2483480ac9907e2aadf4ef3507e6a294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141050" y="579960"/>
              <a:ext cx="4810125" cy="3133724"/>
            </a:xfrm>
            <a:prstGeom prst="cloud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https://s.sachmem.vn/public/images/TA5T1SHS/U4-L2-2-2-dd6efd61e4892c9cd717d1da03ceda81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529" t="609" r="4358" b="2"/>
            <a:stretch/>
          </p:blipFill>
          <p:spPr bwMode="auto">
            <a:xfrm>
              <a:off x="-3198405" y="3713222"/>
              <a:ext cx="4382669" cy="3114559"/>
            </a:xfrm>
            <a:prstGeom prst="cloud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https://s.sachmem.vn/public/images/TA5T1SHS/U4-L2-2-3-f2fdefcffd3a9ab4e05bcfc5fa66f1e3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9872" y="3680295"/>
              <a:ext cx="4810125" cy="3133724"/>
            </a:xfrm>
            <a:prstGeom prst="cloud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s://s.sachmem.vn/public/images/TA5T1SHS/U4-L2-2-4-9509c82e45cdaa374b7c1bbe79a26a20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" r="5332"/>
            <a:stretch/>
          </p:blipFill>
          <p:spPr bwMode="auto">
            <a:xfrm>
              <a:off x="7196921" y="579960"/>
              <a:ext cx="4553439" cy="3133724"/>
            </a:xfrm>
            <a:prstGeom prst="cloud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Rounded Rectangular Callout 15"/>
          <p:cNvSpPr/>
          <p:nvPr/>
        </p:nvSpPr>
        <p:spPr>
          <a:xfrm flipH="1">
            <a:off x="3678430" y="693442"/>
            <a:ext cx="6252591" cy="646986"/>
          </a:xfrm>
          <a:prstGeom prst="wedgeRoundRectCallout">
            <a:avLst>
              <a:gd name="adj1" fmla="val 54563"/>
              <a:gd name="adj2" fmla="val -483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you do at the party?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60827" y="1036915"/>
            <a:ext cx="681050" cy="68105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8396468" y="1470311"/>
            <a:ext cx="660549" cy="660549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0" name="Rounded Rectangular Callout 19"/>
          <p:cNvSpPr/>
          <p:nvPr/>
        </p:nvSpPr>
        <p:spPr>
          <a:xfrm>
            <a:off x="4426332" y="1470311"/>
            <a:ext cx="3558382" cy="646986"/>
          </a:xfrm>
          <a:prstGeom prst="wedgeRoundRectCallout">
            <a:avLst>
              <a:gd name="adj1" fmla="val 59281"/>
              <a:gd name="adj2" fmla="val -4636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9" name="Straight Arrow Connector 8"/>
          <p:cNvCxnSpPr>
            <a:stCxn id="20" idx="2"/>
            <a:endCxn id="2049" idx="0"/>
          </p:cNvCxnSpPr>
          <p:nvPr/>
        </p:nvCxnSpPr>
        <p:spPr>
          <a:xfrm flipH="1">
            <a:off x="3281130" y="2117297"/>
            <a:ext cx="2924393" cy="1003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0" idx="2"/>
            <a:endCxn id="2050" idx="3"/>
          </p:cNvCxnSpPr>
          <p:nvPr/>
        </p:nvCxnSpPr>
        <p:spPr>
          <a:xfrm flipH="1">
            <a:off x="4560101" y="2117297"/>
            <a:ext cx="1645422" cy="19622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0" idx="2"/>
            <a:endCxn id="2051" idx="3"/>
          </p:cNvCxnSpPr>
          <p:nvPr/>
        </p:nvCxnSpPr>
        <p:spPr>
          <a:xfrm>
            <a:off x="6205523" y="2117297"/>
            <a:ext cx="1503848" cy="19447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0" idx="2"/>
            <a:endCxn id="2052" idx="2"/>
          </p:cNvCxnSpPr>
          <p:nvPr/>
        </p:nvCxnSpPr>
        <p:spPr>
          <a:xfrm>
            <a:off x="6205523" y="2117297"/>
            <a:ext cx="2869763" cy="1003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9235191" y="3947651"/>
            <a:ext cx="20421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watched cartoons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01986" y="3912513"/>
            <a:ext cx="27975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 nice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and drink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894653" y="5564796"/>
            <a:ext cx="28694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played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hide-and-seek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696360" y="5569407"/>
            <a:ext cx="40995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chatted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friends</a:t>
            </a:r>
          </a:p>
        </p:txBody>
      </p:sp>
    </p:spTree>
    <p:extLst>
      <p:ext uri="{BB962C8B-B14F-4D97-AF65-F5344CB8AC3E}">
        <p14:creationId xmlns:p14="http://schemas.microsoft.com/office/powerpoint/2010/main" xmlns="" val="309303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941308" y="1137114"/>
            <a:ext cx="80128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Hỏi và đáp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các bạn </a:t>
            </a:r>
            <a:r>
              <a:rPr lang="vi-VN" sz="3200" b="1">
                <a:solidFill>
                  <a:srgbClr val="FF0066"/>
                </a:solidFill>
                <a:latin typeface="Cambria" panose="02040503050406030204" pitchFamily="18" charset="0"/>
              </a:rPr>
              <a:t>đã</a:t>
            </a: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làm gì ở bữa tiệc:</a:t>
            </a:r>
            <a:endParaRPr lang="en-US" sz="32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3809" y="462142"/>
            <a:ext cx="1947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Grammar</a:t>
            </a:r>
          </a:p>
        </p:txBody>
      </p:sp>
      <p:sp>
        <p:nvSpPr>
          <p:cNvPr id="18" name="Rounded Rectangular Callout 17"/>
          <p:cNvSpPr/>
          <p:nvPr/>
        </p:nvSpPr>
        <p:spPr>
          <a:xfrm flipH="1">
            <a:off x="1563125" y="1920778"/>
            <a:ext cx="6236837" cy="646986"/>
          </a:xfrm>
          <a:prstGeom prst="wedgeRoundRectCallout">
            <a:avLst>
              <a:gd name="adj1" fmla="val 83"/>
              <a:gd name="adj2" fmla="val 8411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 at the party?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6825462" y="3009396"/>
            <a:ext cx="4702924" cy="646986"/>
          </a:xfrm>
          <a:prstGeom prst="wedgeRoundRectCallout">
            <a:avLst>
              <a:gd name="adj1" fmla="val -53818"/>
              <a:gd name="adj2" fmla="val -218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________________.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6342" y="2998062"/>
            <a:ext cx="17143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66"/>
                </a:solidFill>
              </a:rPr>
              <a:t>+ Ved/V2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738" y="2703103"/>
            <a:ext cx="859242" cy="859242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744386" y="2844584"/>
            <a:ext cx="859242" cy="859242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7" name="Rectangle 16"/>
          <p:cNvSpPr/>
          <p:nvPr/>
        </p:nvSpPr>
        <p:spPr>
          <a:xfrm>
            <a:off x="941308" y="4056962"/>
            <a:ext cx="74694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Hỏi và đáp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bữa tiệc đã như thế nào?</a:t>
            </a:r>
            <a:endParaRPr lang="en-US" sz="32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ular Callout 24"/>
          <p:cNvSpPr/>
          <p:nvPr/>
        </p:nvSpPr>
        <p:spPr>
          <a:xfrm flipH="1">
            <a:off x="1932971" y="4707391"/>
            <a:ext cx="4884666" cy="646986"/>
          </a:xfrm>
          <a:prstGeom prst="wedgeRoundRectCallout">
            <a:avLst>
              <a:gd name="adj1" fmla="val 83"/>
              <a:gd name="adj2" fmla="val 8411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was the party (it)?</a:t>
            </a:r>
          </a:p>
        </p:txBody>
      </p:sp>
      <p:sp>
        <p:nvSpPr>
          <p:cNvPr id="26" name="Rounded Rectangular Callout 25"/>
          <p:cNvSpPr/>
          <p:nvPr/>
        </p:nvSpPr>
        <p:spPr>
          <a:xfrm>
            <a:off x="6334308" y="5483949"/>
            <a:ext cx="3295828" cy="646986"/>
          </a:xfrm>
          <a:prstGeom prst="wedgeRoundRectCallout">
            <a:avLst>
              <a:gd name="adj1" fmla="val -58384"/>
              <a:gd name="adj2" fmla="val -39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_______.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915708" y="5515053"/>
            <a:ext cx="994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66"/>
                </a:solidFill>
              </a:rPr>
              <a:t>+ adj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98625" y="5445549"/>
            <a:ext cx="723785" cy="723785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5232105" y="5445549"/>
            <a:ext cx="723785" cy="723785"/>
          </a:xfrm>
          <a:prstGeom prst="ellipse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66286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1208900" y="1757075"/>
            <a:ext cx="4390394" cy="578882"/>
          </a:xfrm>
          <a:prstGeom prst="wedgeRoundRectCallout">
            <a:avLst>
              <a:gd name="adj1" fmla="val 38334"/>
              <a:gd name="adj2" fmla="val 142459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________?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08900" y="482681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1288530" y="3164632"/>
            <a:ext cx="3053351" cy="578882"/>
          </a:xfrm>
          <a:prstGeom prst="wedgeRoundRectCallout">
            <a:avLst>
              <a:gd name="adj1" fmla="val 62047"/>
              <a:gd name="adj2" fmla="val 977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was it?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7919042" y="3510066"/>
            <a:ext cx="3203784" cy="578882"/>
          </a:xfrm>
          <a:prstGeom prst="wedgeRoundRectCallout">
            <a:avLst>
              <a:gd name="adj1" fmla="val -63310"/>
              <a:gd name="adj2" fmla="val -4010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was________.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1515726" y="4485459"/>
            <a:ext cx="3098801" cy="1055608"/>
          </a:xfrm>
          <a:prstGeom prst="wedgeRoundRectCallout">
            <a:avLst>
              <a:gd name="adj1" fmla="val 62249"/>
              <a:gd name="adj2" fmla="val -50750"/>
              <a:gd name="adj3" fmla="val 1666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you do there?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7044119" y="4640368"/>
            <a:ext cx="3627159" cy="578882"/>
          </a:xfrm>
          <a:prstGeom prst="wedgeRoundRectCallout">
            <a:avLst>
              <a:gd name="adj1" fmla="val -48717"/>
              <a:gd name="adj2" fmla="val -146851"/>
              <a:gd name="adj3" fmla="val 1666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I/We ____________.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6599" y="3060735"/>
            <a:ext cx="1261661" cy="1261661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194516" y="2771294"/>
            <a:ext cx="1261661" cy="1261661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9" name="Rounded Rectangular Callout 28"/>
          <p:cNvSpPr/>
          <p:nvPr/>
        </p:nvSpPr>
        <p:spPr>
          <a:xfrm>
            <a:off x="7456177" y="1676785"/>
            <a:ext cx="2803044" cy="646986"/>
          </a:xfrm>
          <a:prstGeom prst="wedgeRoundRectCallout">
            <a:avLst>
              <a:gd name="adj1" fmla="val -56507"/>
              <a:gd name="adj2" fmla="val 111571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Yes. I did. </a:t>
            </a:r>
          </a:p>
        </p:txBody>
      </p:sp>
      <p:sp>
        <p:nvSpPr>
          <p:cNvPr id="31" name="Rounded Rectangular Callout 30"/>
          <p:cNvSpPr/>
          <p:nvPr/>
        </p:nvSpPr>
        <p:spPr>
          <a:xfrm>
            <a:off x="8097949" y="2517646"/>
            <a:ext cx="3024877" cy="646986"/>
          </a:xfrm>
          <a:prstGeom prst="wedgeRoundRectCallout">
            <a:avLst>
              <a:gd name="adj1" fmla="val -70603"/>
              <a:gd name="adj2" fmla="val 26771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No, I didn't.</a:t>
            </a:r>
          </a:p>
        </p:txBody>
      </p:sp>
      <p:pic>
        <p:nvPicPr>
          <p:cNvPr id="33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01404" y="180011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8" descr="Amazon.com: Sad Emojis by Emoji World: Appstore for Androi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47538" y="2605458"/>
            <a:ext cx="559174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0611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6" grpId="0" animBg="1"/>
      <p:bldP spid="19" grpId="0" animBg="1"/>
      <p:bldP spid="20" grpId="0" animBg="1"/>
      <p:bldP spid="29" grpId="0" animBg="1"/>
      <p:bldP spid="3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387</Words>
  <Application>Microsoft Office PowerPoint</Application>
  <PresentationFormat>Custom</PresentationFormat>
  <Paragraphs>128</Paragraphs>
  <Slides>23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Arial</vt:lpstr>
      <vt:lpstr>Edwardian Script ITC</vt:lpstr>
      <vt:lpstr>.VnTifani HeavyH</vt:lpstr>
      <vt:lpstr>Elephant</vt:lpstr>
      <vt:lpstr>Calibri</vt:lpstr>
      <vt:lpstr>Cambria</vt:lpstr>
      <vt:lpstr>Wingdings</vt:lpstr>
      <vt:lpstr>Bookman Old Style</vt:lpstr>
      <vt:lpstr>Century Gothic</vt:lpstr>
      <vt:lpstr>Tahoma</vt:lpstr>
      <vt:lpstr>Arial Black</vt:lpstr>
      <vt:lpstr>Britannic Bold</vt:lpstr>
      <vt:lpstr>Calibri Light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4t</cp:lastModifiedBy>
  <cp:revision>56</cp:revision>
  <dcterms:created xsi:type="dcterms:W3CDTF">2021-05-16T08:45:29Z</dcterms:created>
  <dcterms:modified xsi:type="dcterms:W3CDTF">2021-09-14T00:44:42Z</dcterms:modified>
</cp:coreProperties>
</file>